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d5e9844bbfe64fd7"/>
  </p:sldMasterIdLst>
  <p:sldIdLst>
    <p:sldId id="264" r:id="R5bfa2c89e8274754"/>
    <p:sldId id="265" r:id="R00a38e21376141eb"/>
    <p:sldId id="266" r:id="Rd07f8a94dba44875"/>
    <p:sldId id="267" r:id="R865d493105e146fc"/>
    <p:sldId id="268" r:id="R49fbe040985e4e3d"/>
    <p:sldId id="269" r:id="R587d236ac8cf4562"/>
    <p:sldId id="270" r:id="R533ab5fb44b44f98"/>
    <p:sldId id="271" r:id="R45b73444e462440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d5e9844bbfe64fd7" /><Relationship Type="http://schemas.openxmlformats.org/officeDocument/2006/relationships/theme" Target="/ppt/slideMasters/theme/theme2.xml" Id="R8ba1711a6db64f03" /><Relationship Type="http://schemas.openxmlformats.org/officeDocument/2006/relationships/slide" Target="/ppt/slides/slide9.xml" Id="R5bfa2c89e8274754" /><Relationship Type="http://schemas.openxmlformats.org/officeDocument/2006/relationships/slide" Target="/ppt/slides/slidea.xml" Id="R00a38e21376141eb" /><Relationship Type="http://schemas.openxmlformats.org/officeDocument/2006/relationships/slide" Target="/ppt/slides/slideb.xml" Id="Rd07f8a94dba44875" /><Relationship Type="http://schemas.openxmlformats.org/officeDocument/2006/relationships/slide" Target="/ppt/slides/slidec.xml" Id="R865d493105e146fc" /><Relationship Type="http://schemas.openxmlformats.org/officeDocument/2006/relationships/tableStyles" Target="/ppt/tableStyles.xml" Id="Ra673ae4c347f47bd" /><Relationship Type="http://schemas.openxmlformats.org/officeDocument/2006/relationships/slide" Target="/ppt/slides/slided.xml" Id="R49fbe040985e4e3d" /><Relationship Type="http://schemas.openxmlformats.org/officeDocument/2006/relationships/slide" Target="/ppt/slides/slidee.xml" Id="R587d236ac8cf4562" /><Relationship Type="http://schemas.openxmlformats.org/officeDocument/2006/relationships/slide" Target="/ppt/slides/slidef.xml" Id="R533ab5fb44b44f98" /><Relationship Type="http://schemas.openxmlformats.org/officeDocument/2006/relationships/slide" Target="/ppt/slides/slide10.xml" Id="R45b73444e4624400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660dc303f8f445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9d4066104084d46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2d7b8cd1d5e94883" /><Relationship Type="http://schemas.openxmlformats.org/officeDocument/2006/relationships/slideMaster" Target="/ppt/slideMasters/slideMaster2.xml" Id="R892f0b4b05df4a7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5ec38e9352148c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2d7b8cd1d5e948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2d82b8a6bd684fad" /><Relationship Type="http://schemas.openxmlformats.org/officeDocument/2006/relationships/slideLayout" Target="/ppt/slideLayouts/slideLayout2.xml" Id="R77ff1758dd0c40f2" /><Relationship Type="http://schemas.openxmlformats.org/officeDocument/2006/relationships/slideLayout" Target="/ppt/slideLayouts/slideLayout3.xml" Id="Rcfeeadf9b48b468d" /><Relationship Type="http://schemas.openxmlformats.org/officeDocument/2006/relationships/slideLayout" Target="/ppt/slideLayouts/slideLayout4.xml" Id="Rb9119f2b073c4a4d" /><Relationship Type="http://schemas.openxmlformats.org/officeDocument/2006/relationships/slideLayout" Target="/ppt/slideLayouts/slideLayout5.xml" Id="R8dd661d670e54c8e" /><Relationship Type="http://schemas.openxmlformats.org/officeDocument/2006/relationships/image" Target="/ppt/media/image2.bin" Id="R9537832648804a76" /><Relationship Type="http://schemas.openxmlformats.org/officeDocument/2006/relationships/image" Target="/ppt/media/image.bin" Id="R4a9562e9b77341b7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537832648804a7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4a9562e9b77341b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b9119f2b073c4a4d"/>
    <p:sldLayoutId id="2147483652" r:id="Rcfeeadf9b48b468d"/>
    <p:sldLayoutId id="2147483651" r:id="R77ff1758dd0c40f2"/>
    <p:sldLayoutId id="2147483654" r:id="R8dd661d670e54c8e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4b06d14d0534a45" /><Relationship Type="http://schemas.openxmlformats.org/officeDocument/2006/relationships/chart" Target="/ppt/slides/charts/chart29.xml" Id="R98393f2efa49425e" /><Relationship Type="http://schemas.openxmlformats.org/officeDocument/2006/relationships/chart" Target="/ppt/slides/charts/chart2a.xml" Id="Ra222d3676b344fe0" /><Relationship Type="http://schemas.openxmlformats.org/officeDocument/2006/relationships/chart" Target="/ppt/slides/charts/chart2b.xml" Id="R4a3f868a392e4788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65bb061a63b949d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274c4bc00b21462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e1dc67bdce154122" /><Relationship Type="http://schemas.openxmlformats.org/officeDocument/2006/relationships/slideLayout" Target="/ppt/slideLayouts/slideLayout5.xml" Id="R29c717b91aae4c0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e649978bcf549b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4e71e497bfe04272" /><Relationship Type="http://schemas.openxmlformats.org/officeDocument/2006/relationships/image" Target="/ppt/media/image4.bin" Id="R33e919fae8cc4afe" /><Relationship Type="http://schemas.openxmlformats.org/officeDocument/2006/relationships/slideLayout" Target="/ppt/slideLayouts/slideLayout5.xml" Id="R64c56ecb81bd42d2" /><Relationship Type="http://schemas.openxmlformats.org/officeDocument/2006/relationships/chart" Target="/ppt/slides/charts/chart15.xml" Id="R6da439f7d661400a" /><Relationship Type="http://schemas.openxmlformats.org/officeDocument/2006/relationships/chart" Target="/ppt/slides/charts/chart16.xml" Id="Rc0eb702a6f854e22" /><Relationship Type="http://schemas.openxmlformats.org/officeDocument/2006/relationships/chart" Target="/ppt/slides/charts/chart17.xml" Id="Rde2a1be43b1c49dd" /><Relationship Type="http://schemas.openxmlformats.org/officeDocument/2006/relationships/chart" Target="/ppt/slides/charts/chart18.xml" Id="R77f3e918cdcb4178" /><Relationship Type="http://schemas.openxmlformats.org/officeDocument/2006/relationships/chart" Target="/ppt/slides/charts/chart19.xml" Id="Rcba98cb0e28f458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86256941faa469e" /><Relationship Type="http://schemas.openxmlformats.org/officeDocument/2006/relationships/image" Target="/ppt/media/image4.bin" Id="R3043b48fa728437e" /><Relationship Type="http://schemas.openxmlformats.org/officeDocument/2006/relationships/slideLayout" Target="/ppt/slideLayouts/slideLayout5.xml" Id="Rffafb4718d964040" /><Relationship Type="http://schemas.openxmlformats.org/officeDocument/2006/relationships/chart" Target="/ppt/slides/charts/chart1b.xml" Id="R73a4ebcf40734afa" /><Relationship Type="http://schemas.openxmlformats.org/officeDocument/2006/relationships/chart" Target="/ppt/slides/charts/chart1c.xml" Id="R1adfb5c8e8664232" /><Relationship Type="http://schemas.openxmlformats.org/officeDocument/2006/relationships/chart" Target="/ppt/slides/charts/chart1d.xml" Id="R565eb31aeb7c41ad" /><Relationship Type="http://schemas.openxmlformats.org/officeDocument/2006/relationships/chart" Target="/ppt/slides/charts/chart1e.xml" Id="R7412f45c6c154fb0" /><Relationship Type="http://schemas.openxmlformats.org/officeDocument/2006/relationships/chart" Target="/ppt/slides/charts/chart1f.xml" Id="R68132b14eabc4b0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3ba2f14c15e741c1" /><Relationship Type="http://schemas.openxmlformats.org/officeDocument/2006/relationships/image" Target="/ppt/media/image4.bin" Id="R0f808c5c89cf4264" /><Relationship Type="http://schemas.openxmlformats.org/officeDocument/2006/relationships/slideLayout" Target="/ppt/slideLayouts/slideLayout5.xml" Id="R4bb8ad3842ca4754" /><Relationship Type="http://schemas.openxmlformats.org/officeDocument/2006/relationships/chart" Target="/ppt/slides/charts/chart21.xml" Id="R4f44f6eaaf3b4622" /><Relationship Type="http://schemas.openxmlformats.org/officeDocument/2006/relationships/chart" Target="/ppt/slides/charts/chart22.xml" Id="R4169d25ac0754080" /><Relationship Type="http://schemas.openxmlformats.org/officeDocument/2006/relationships/chart" Target="/ppt/slides/charts/chart23.xml" Id="R197f75cad5014a93" /><Relationship Type="http://schemas.openxmlformats.org/officeDocument/2006/relationships/chart" Target="/ppt/slides/charts/chart24.xml" Id="Rd42fa3432c71458d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GR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5.808739</c:v>
              </c:pt>
              <c:pt idx="1">
                <c:v>5.321000</c:v>
              </c:pt>
              <c:pt idx="2">
                <c:v>5.681994</c:v>
              </c:pt>
              <c:pt idx="3">
                <c:v>5.560788</c:v>
              </c:pt>
              <c:pt idx="4">
                <c:v>5.708661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Göteborg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5.715902</c:v>
              </c:pt>
              <c:pt idx="1">
                <c:v>5.210014</c:v>
              </c:pt>
              <c:pt idx="2">
                <c:v>5.579459</c:v>
              </c:pt>
              <c:pt idx="3">
                <c:v>5.444352</c:v>
              </c:pt>
              <c:pt idx="4">
                <c:v>5.614093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Föräldrakooperativet Skeppsskorporna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6.380952</c:v>
              </c:pt>
              <c:pt idx="1">
                <c:v>6.108696</c:v>
              </c:pt>
              <c:pt idx="2">
                <c:v>6.272727</c:v>
              </c:pt>
              <c:pt idx="3">
                <c:v>6.177778</c:v>
              </c:pt>
              <c:pt idx="4">
                <c:v>6.375000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Föräldrarkooperativet Skeppsskorporna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6.380952</c:v>
              </c:pt>
              <c:pt idx="1">
                <c:v>6.108696</c:v>
              </c:pt>
              <c:pt idx="2">
                <c:v>6.272727</c:v>
              </c:pt>
              <c:pt idx="3">
                <c:v>6.177778</c:v>
              </c:pt>
              <c:pt idx="4">
                <c:v>6.375000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0.687500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0.750000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0.437500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0.312500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0.062500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0.187500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0.562500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2015</c:v>
              </c:pt>
              <c:pt idx="1">
                <c:v>2014</c:v>
              </c:pt>
              <c:pt idx="2">
                <c:v>2013</c:v>
              </c:pt>
              <c:pt idx="3">
                <c:v>2012</c:v>
              </c:pt>
              <c:pt idx="4">
                <c:v>2011</c:v>
              </c:pt>
            </c:strLit>
          </c:cat>
          <c:val>
            <c:numLit>
              <c:formatCode>General</c:formatCode>
              <c:ptCount val="5"/>
              <c:pt idx="0">
                <c:v>0.062500</c:v>
              </c:pt>
              <c:pt idx="1">
                <c:v>0.250000</c:v>
              </c:pt>
              <c:pt idx="2">
                <c:v>0.187500</c:v>
              </c:pt>
              <c:pt idx="3">
                <c:v>0.250000</c:v>
              </c:pt>
              <c:pt idx="4">
                <c:v>0.250000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0.562500</c:v>
              </c:pt>
              <c:pt idx="1">
                <c:v>0.437500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0.937500</c:v>
              </c:pt>
              <c:pt idx="1">
                <c:v>0.062500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Föräldrarkooperativet Skeppsskorporna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Föräldrakooperativet Skeppsskorporna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8393f2efa49425e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222d3676b344fe0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a3f868a392e478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Föräldrarkooperativet Skeppsskorporna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Föräldrakooperativet Skeppsskorporna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2966400"/>
            <a:ext cx="8460000" cy="4356000"/>
            <a:chOff x="720000" y="29664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29664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kommunens totalvärde samt det sammanslagna värdet för GR.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Föräldrarkooperativet Skeppsskorporna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Föräldrakooperativet Skeppsskorporna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e1dc67bdce15412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avdelningen, samt medelvärde för förskolan, för kommunen och för GR.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Föräldrarkooperativet Skeppsskorporna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Föräldrakooperativet Skeppsskorporna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612000"/>
                  <a:gridCol w="612000"/>
                  <a:gridCol w="612000"/>
                  <a:gridCol w="612000"/>
                  <a:gridCol w="612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7.0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7.0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72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884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Föräldrakooperativet Skeppsskorporna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496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9108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GR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da439f7d661400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0eb702a6f854e2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e2a1be43b1c49d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7f3e918cdcb417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ba98cb0e28f458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e71e497bfe0427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3e919fae8cc4af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avdelningen, samt medelvärde för förskolan, för kommunen och för GR.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Föräldrarkooperativet Skeppsskorporna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Föräldrakooperativet Skeppsskorporna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612000"/>
                  <a:gridCol w="612000"/>
                  <a:gridCol w="612000"/>
                  <a:gridCol w="612000"/>
                  <a:gridCol w="612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72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884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Föräldrakooperativet Skeppsskorporna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496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9108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GR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3a4ebcf40734af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adfb5c8e866423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65eb31aeb7c41a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412f45c6c154fb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8132b14eabc4b0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86256941faa469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043b48fa728437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avdelningen, samt medelvärde för förskolan, för kommunen och för GR.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Föräldrarkooperativet Skeppsskorporna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Föräldrakooperativet Skeppsskorporna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612000"/>
                  <a:gridCol w="612000"/>
                  <a:gridCol w="612000"/>
                  <a:gridCol w="612000"/>
                  <a:gridCol w="612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72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884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Föräldrakooperativet Skeppsskorporna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496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9108000"/>
              <a:ext cx="612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GR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f44f6eaaf3b462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169d25ac075408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97f75cad5014a9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42fa3432c71458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ba2f14c15e741c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f808c5c89cf426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2017-02-02T09:58:52.767Z</dcterms:created>
  <dcterms:modified xsi:type="dcterms:W3CDTF">2017-02-02T09:58:52.767Z</dcterms:modified>
</cp:coreProperties>
</file>